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9177</TotalTime>
  <Words>2717</Words>
  <Application>Microsoft Office PowerPoint</Application>
  <PresentationFormat>Grand écran</PresentationFormat>
  <Paragraphs>361</Paragraphs>
  <Slides>90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27</cp:revision>
  <dcterms:created xsi:type="dcterms:W3CDTF">2025-05-04T05:41:01Z</dcterms:created>
  <dcterms:modified xsi:type="dcterms:W3CDTF">2025-05-10T14:38:30Z</dcterms:modified>
</cp:coreProperties>
</file>